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27"/>
  </p:notesMasterIdLst>
  <p:sldIdLst>
    <p:sldId id="257" r:id="rId2"/>
    <p:sldId id="262" r:id="rId3"/>
    <p:sldId id="281" r:id="rId4"/>
    <p:sldId id="282" r:id="rId5"/>
    <p:sldId id="283" r:id="rId6"/>
    <p:sldId id="261" r:id="rId7"/>
    <p:sldId id="278"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115" d="100"/>
          <a:sy n="115" d="100"/>
        </p:scale>
        <p:origin x="192" y="106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11/4/19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51030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21950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5497975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36368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019443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524385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252337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89962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72009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16535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7938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11/4/19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11337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11/4/19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49442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11/4/19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01262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862777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94824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11/4/19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122359935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17C0E8-5EF1-A040-8785-9D99F529FD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12" y="-105019"/>
            <a:ext cx="9290957" cy="5341065"/>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769453"/>
            <a:ext cx="3276600" cy="1661993"/>
          </a:xfrm>
          <a:prstGeom prst="rect">
            <a:avLst/>
          </a:prstGeom>
          <a:noFill/>
        </p:spPr>
        <p:txBody>
          <a:bodyPr wrap="square" rtlCol="0">
            <a:spAutoFit/>
          </a:bodyPr>
          <a:lstStyle/>
          <a:p>
            <a:pPr algn="ctr"/>
            <a:r>
              <a:rPr lang="en-US" sz="3400" b="1" dirty="0">
                <a:latin typeface="Calibri" panose="020F0502020204030204" pitchFamily="34" charset="0"/>
                <a:cs typeface="Calibri" panose="020F0502020204030204" pitchFamily="34" charset="0"/>
              </a:rPr>
              <a:t>How To Embark On A Minimalist Lifestyle</a:t>
            </a:r>
            <a:endParaRPr lang="en-ID" sz="3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383618"/>
            <a:ext cx="4320480" cy="2376264"/>
          </a:xfrm>
        </p:spPr>
        <p:txBody>
          <a:bodyPr>
            <a:normAutofit/>
          </a:bodyPr>
          <a:lstStyle/>
          <a:p>
            <a:pPr marL="342900" lvl="0" indent="-342900" algn="ctr">
              <a:buFont typeface="Arial" panose="020B0604020202020204" pitchFamily="34" charset="0"/>
              <a:buChar char="•"/>
            </a:pPr>
            <a:r>
              <a:rPr lang="en-US" dirty="0"/>
              <a:t>Set yourself a timeline. Once you’re aware of what your end goals are in adopting a minimalist way of life, you need to set yourself a timeline to work through.</a:t>
            </a:r>
            <a:r>
              <a:rPr lang="en-ID" dirty="0"/>
              <a:t> </a:t>
            </a:r>
          </a:p>
        </p:txBody>
      </p:sp>
    </p:spTree>
    <p:extLst>
      <p:ext uri="{BB962C8B-B14F-4D97-AF65-F5344CB8AC3E}">
        <p14:creationId xmlns:p14="http://schemas.microsoft.com/office/powerpoint/2010/main" val="247972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671650"/>
            <a:ext cx="4320480" cy="1800200"/>
          </a:xfrm>
        </p:spPr>
        <p:txBody>
          <a:bodyPr>
            <a:normAutofit/>
          </a:bodyPr>
          <a:lstStyle/>
          <a:p>
            <a:pPr lvl="0" algn="ctr"/>
            <a:r>
              <a:rPr lang="en-US" dirty="0"/>
              <a:t>Again, there’s no right or wrong answer to this question, and there’s no need to feel pressured into rushing through the process.</a:t>
            </a:r>
            <a:r>
              <a:rPr lang="en-ID" dirty="0"/>
              <a:t> </a:t>
            </a:r>
          </a:p>
        </p:txBody>
      </p:sp>
    </p:spTree>
    <p:extLst>
      <p:ext uri="{BB962C8B-B14F-4D97-AF65-F5344CB8AC3E}">
        <p14:creationId xmlns:p14="http://schemas.microsoft.com/office/powerpoint/2010/main" val="35328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03598"/>
            <a:ext cx="4608512" cy="2736304"/>
          </a:xfrm>
        </p:spPr>
        <p:txBody>
          <a:bodyPr>
            <a:normAutofit/>
          </a:bodyPr>
          <a:lstStyle/>
          <a:p>
            <a:pPr lvl="0" algn="ctr"/>
            <a:r>
              <a:rPr lang="en-US" dirty="0"/>
              <a:t>Set yourself small targets to work towards – for example, to declutter one room in your home every week – so that you can experience a positive sense of accomplishment every time you tick another item off your list. </a:t>
            </a:r>
            <a:endParaRPr lang="en-ID" dirty="0"/>
          </a:p>
        </p:txBody>
      </p:sp>
    </p:spTree>
    <p:extLst>
      <p:ext uri="{BB962C8B-B14F-4D97-AF65-F5344CB8AC3E}">
        <p14:creationId xmlns:p14="http://schemas.microsoft.com/office/powerpoint/2010/main" val="333873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043608" y="1275606"/>
            <a:ext cx="5256584" cy="1584176"/>
          </a:xfrm>
        </p:spPr>
        <p:txBody>
          <a:bodyPr>
            <a:normAutofit/>
          </a:bodyPr>
          <a:lstStyle/>
          <a:p>
            <a:pPr marL="342900" lvl="0" indent="-342900" algn="ctr">
              <a:buFont typeface="Arial" panose="020B0604020202020204" pitchFamily="34" charset="0"/>
              <a:buChar char="•"/>
            </a:pPr>
            <a:r>
              <a:rPr lang="en-US" dirty="0"/>
              <a:t>Think about changing your home. The first changes that you can make will take place in the home.</a:t>
            </a:r>
            <a:r>
              <a:rPr lang="en-ID" dirty="0"/>
              <a:t> </a:t>
            </a:r>
          </a:p>
        </p:txBody>
      </p:sp>
      <p:pic>
        <p:nvPicPr>
          <p:cNvPr id="5" name="Picture 4">
            <a:extLst>
              <a:ext uri="{FF2B5EF4-FFF2-40B4-BE49-F238E27FC236}">
                <a16:creationId xmlns:a16="http://schemas.microsoft.com/office/drawing/2014/main" id="{6E69DD9B-0A4A-A84A-AB68-5E5F855F3B5B}"/>
              </a:ext>
            </a:extLst>
          </p:cNvPr>
          <p:cNvPicPr>
            <a:picLocks noChangeAspect="1"/>
          </p:cNvPicPr>
          <p:nvPr/>
        </p:nvPicPr>
        <p:blipFill>
          <a:blip r:embed="rId2"/>
          <a:stretch>
            <a:fillRect/>
          </a:stretch>
        </p:blipFill>
        <p:spPr>
          <a:xfrm>
            <a:off x="2405921" y="2787774"/>
            <a:ext cx="2531958" cy="1674490"/>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607612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527634"/>
            <a:ext cx="4608512" cy="2088232"/>
          </a:xfrm>
        </p:spPr>
        <p:txBody>
          <a:bodyPr>
            <a:normAutofit/>
          </a:bodyPr>
          <a:lstStyle/>
          <a:p>
            <a:pPr lvl="0" algn="ctr"/>
            <a:r>
              <a:rPr lang="en-US" dirty="0"/>
              <a:t>Look around your house or apartment and determine how many of your existing possessions you want to keep and how many you’d prefer to get rid of.</a:t>
            </a:r>
            <a:r>
              <a:rPr lang="en-ID" dirty="0"/>
              <a:t> </a:t>
            </a:r>
          </a:p>
        </p:txBody>
      </p:sp>
    </p:spTree>
    <p:extLst>
      <p:ext uri="{BB962C8B-B14F-4D97-AF65-F5344CB8AC3E}">
        <p14:creationId xmlns:p14="http://schemas.microsoft.com/office/powerpoint/2010/main" val="111279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07704" y="1131590"/>
            <a:ext cx="3600400" cy="1368152"/>
          </a:xfrm>
        </p:spPr>
        <p:txBody>
          <a:bodyPr>
            <a:normAutofit/>
          </a:bodyPr>
          <a:lstStyle/>
          <a:p>
            <a:pPr lvl="0" algn="ctr"/>
            <a:r>
              <a:rPr lang="en-US" dirty="0"/>
              <a:t>This will help you to feel as if you’re accomplishing something worthwhile. </a:t>
            </a:r>
            <a:endParaRPr lang="en-ID" dirty="0"/>
          </a:p>
        </p:txBody>
      </p:sp>
      <p:pic>
        <p:nvPicPr>
          <p:cNvPr id="2" name="Picture 1">
            <a:extLst>
              <a:ext uri="{FF2B5EF4-FFF2-40B4-BE49-F238E27FC236}">
                <a16:creationId xmlns:a16="http://schemas.microsoft.com/office/drawing/2014/main" id="{1BBE82DE-E519-CE4E-8A57-1C89AA8FABC9}"/>
              </a:ext>
            </a:extLst>
          </p:cNvPr>
          <p:cNvPicPr>
            <a:picLocks noChangeAspect="1"/>
          </p:cNvPicPr>
          <p:nvPr/>
        </p:nvPicPr>
        <p:blipFill>
          <a:blip r:embed="rId2"/>
          <a:stretch>
            <a:fillRect/>
          </a:stretch>
        </p:blipFill>
        <p:spPr>
          <a:xfrm>
            <a:off x="2367737" y="2594239"/>
            <a:ext cx="2680333" cy="1779662"/>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4240296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951570"/>
            <a:ext cx="4392488" cy="3240360"/>
          </a:xfrm>
        </p:spPr>
        <p:txBody>
          <a:bodyPr>
            <a:normAutofit/>
          </a:bodyPr>
          <a:lstStyle/>
          <a:p>
            <a:pPr lvl="0" algn="ctr"/>
            <a:r>
              <a:rPr lang="en-US" dirty="0"/>
              <a:t>Are your counters covered in appliances? Are your bookcases overflowing? Are there toys on the floor which need to be picked up every time you vacuum? These are all possible areas for decluttering that, when cleared, will free up space and time.</a:t>
            </a:r>
            <a:endParaRPr lang="en-ID" dirty="0"/>
          </a:p>
        </p:txBody>
      </p:sp>
    </p:spTree>
    <p:extLst>
      <p:ext uri="{BB962C8B-B14F-4D97-AF65-F5344CB8AC3E}">
        <p14:creationId xmlns:p14="http://schemas.microsoft.com/office/powerpoint/2010/main" val="144900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15616" y="915566"/>
            <a:ext cx="4824536" cy="3312368"/>
          </a:xfrm>
        </p:spPr>
        <p:txBody>
          <a:bodyPr>
            <a:normAutofit lnSpcReduction="10000"/>
          </a:bodyPr>
          <a:lstStyle/>
          <a:p>
            <a:pPr marL="342900" lvl="0" indent="-342900" algn="ctr">
              <a:buFont typeface="Arial" panose="020B0604020202020204" pitchFamily="34" charset="0"/>
              <a:buChar char="•"/>
            </a:pPr>
            <a:r>
              <a:rPr lang="en-US" dirty="0"/>
              <a:t>Begin decluttering. Once you’ve planned your strategy and determined the areas in your home which need to be focused on and decluttered it’s time to begin the physical process of getting rid of all the excess possessions and items that you no longer need, value or want.</a:t>
            </a:r>
            <a:r>
              <a:rPr lang="en-ID" dirty="0"/>
              <a:t> </a:t>
            </a:r>
          </a:p>
        </p:txBody>
      </p:sp>
    </p:spTree>
    <p:extLst>
      <p:ext uri="{BB962C8B-B14F-4D97-AF65-F5344CB8AC3E}">
        <p14:creationId xmlns:p14="http://schemas.microsoft.com/office/powerpoint/2010/main" val="4006256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91630"/>
            <a:ext cx="4464496" cy="2376264"/>
          </a:xfrm>
        </p:spPr>
        <p:txBody>
          <a:bodyPr>
            <a:normAutofit/>
          </a:bodyPr>
          <a:lstStyle/>
          <a:p>
            <a:pPr lvl="0" algn="ctr"/>
            <a:r>
              <a:rPr lang="en-US" dirty="0"/>
              <a:t>Not only is it hard to decide which items need to be eradicated, it’s equally difficult to make the commitment to getting rid of them.</a:t>
            </a:r>
            <a:r>
              <a:rPr lang="en-ID" dirty="0"/>
              <a:t> </a:t>
            </a:r>
          </a:p>
        </p:txBody>
      </p:sp>
    </p:spTree>
    <p:extLst>
      <p:ext uri="{BB962C8B-B14F-4D97-AF65-F5344CB8AC3E}">
        <p14:creationId xmlns:p14="http://schemas.microsoft.com/office/powerpoint/2010/main" val="80976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419622"/>
            <a:ext cx="4392488" cy="2736304"/>
          </a:xfrm>
        </p:spPr>
        <p:txBody>
          <a:bodyPr>
            <a:normAutofit/>
          </a:bodyPr>
          <a:lstStyle/>
          <a:p>
            <a:pPr lvl="0" algn="ctr"/>
            <a:r>
              <a:rPr lang="en-US" dirty="0"/>
              <a:t>A cluttered home means a cluttered mind, and a cluttered mind cannot be truly appreciative of all the positive things that surround it every day.</a:t>
            </a:r>
            <a:r>
              <a:rPr lang="en-ID" dirty="0"/>
              <a:t> </a:t>
            </a:r>
          </a:p>
        </p:txBody>
      </p:sp>
    </p:spTree>
    <p:extLst>
      <p:ext uri="{BB962C8B-B14F-4D97-AF65-F5344CB8AC3E}">
        <p14:creationId xmlns:p14="http://schemas.microsoft.com/office/powerpoint/2010/main" val="15448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75606"/>
            <a:ext cx="4608512" cy="2880320"/>
          </a:xfrm>
        </p:spPr>
        <p:txBody>
          <a:bodyPr>
            <a:normAutofit/>
          </a:bodyPr>
          <a:lstStyle/>
          <a:p>
            <a:pPr algn="ctr"/>
            <a:r>
              <a:rPr lang="en-US" dirty="0"/>
              <a:t>If you’ve read this how-to guide so far and love the idea of what you’ve discovered, you might be wondering how you too can embark on a minimalist lifestyle and reap all the benefits that it represents.</a:t>
            </a:r>
            <a:endParaRPr lang="en-ID" dirty="0"/>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347614"/>
            <a:ext cx="5400600" cy="1656184"/>
          </a:xfrm>
        </p:spPr>
        <p:txBody>
          <a:bodyPr>
            <a:normAutofit/>
          </a:bodyPr>
          <a:lstStyle/>
          <a:p>
            <a:pPr marL="342900" lvl="0" indent="-342900" algn="ctr">
              <a:buFont typeface="Arial" panose="020B0604020202020204" pitchFamily="34" charset="0"/>
              <a:buChar char="•"/>
            </a:pPr>
            <a:r>
              <a:rPr lang="en-US" dirty="0"/>
              <a:t>Reduce gradually over time. It’s rarely a good idea to leap straight into eliminating all the clutter in one go.</a:t>
            </a:r>
            <a:r>
              <a:rPr lang="en-ID" dirty="0"/>
              <a:t> </a:t>
            </a:r>
          </a:p>
        </p:txBody>
      </p:sp>
      <p:pic>
        <p:nvPicPr>
          <p:cNvPr id="2" name="Picture 1">
            <a:extLst>
              <a:ext uri="{FF2B5EF4-FFF2-40B4-BE49-F238E27FC236}">
                <a16:creationId xmlns:a16="http://schemas.microsoft.com/office/drawing/2014/main" id="{2D8B1E23-587F-014C-9B3A-DF03571C3BBF}"/>
              </a:ext>
            </a:extLst>
          </p:cNvPr>
          <p:cNvPicPr>
            <a:picLocks noChangeAspect="1"/>
          </p:cNvPicPr>
          <p:nvPr/>
        </p:nvPicPr>
        <p:blipFill>
          <a:blip r:embed="rId2"/>
          <a:stretch>
            <a:fillRect/>
          </a:stretch>
        </p:blipFill>
        <p:spPr>
          <a:xfrm>
            <a:off x="2365896" y="2643758"/>
            <a:ext cx="2612008" cy="1436604"/>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3570487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383618"/>
            <a:ext cx="4608512" cy="2376264"/>
          </a:xfrm>
        </p:spPr>
        <p:txBody>
          <a:bodyPr>
            <a:normAutofit/>
          </a:bodyPr>
          <a:lstStyle/>
          <a:p>
            <a:pPr lvl="0" algn="ctr"/>
            <a:r>
              <a:rPr lang="en-US" dirty="0"/>
              <a:t>For others, the process is more of an emotional challenge. Taking the decision to get rid of the things that you’ve accumulated over time can be difficult and you don’t need to rush it. </a:t>
            </a:r>
            <a:endParaRPr lang="en-ID" dirty="0"/>
          </a:p>
        </p:txBody>
      </p:sp>
    </p:spTree>
    <p:extLst>
      <p:ext uri="{BB962C8B-B14F-4D97-AF65-F5344CB8AC3E}">
        <p14:creationId xmlns:p14="http://schemas.microsoft.com/office/powerpoint/2010/main" val="3052129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15616" y="1383618"/>
            <a:ext cx="5472608" cy="2376264"/>
          </a:xfrm>
        </p:spPr>
        <p:txBody>
          <a:bodyPr>
            <a:normAutofit/>
          </a:bodyPr>
          <a:lstStyle/>
          <a:p>
            <a:pPr lvl="0" algn="ctr"/>
            <a:r>
              <a:rPr lang="en-US" dirty="0"/>
              <a:t>Once you get into the habit of weighing up the importance of everything you own, it’ll become second nature and you’ll find it becomes easier to take decisions about whether an item should be kept or removed from your life. </a:t>
            </a:r>
            <a:endParaRPr lang="en-ID" dirty="0"/>
          </a:p>
        </p:txBody>
      </p:sp>
    </p:spTree>
    <p:extLst>
      <p:ext uri="{BB962C8B-B14F-4D97-AF65-F5344CB8AC3E}">
        <p14:creationId xmlns:p14="http://schemas.microsoft.com/office/powerpoint/2010/main" val="2058783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383618"/>
            <a:ext cx="4752528" cy="2376264"/>
          </a:xfrm>
        </p:spPr>
        <p:txBody>
          <a:bodyPr>
            <a:normAutofit/>
          </a:bodyPr>
          <a:lstStyle/>
          <a:p>
            <a:pPr marL="342900" lvl="0" indent="-342900" algn="ctr">
              <a:buFont typeface="Arial" panose="020B0604020202020204" pitchFamily="34" charset="0"/>
              <a:buChar char="•"/>
            </a:pPr>
            <a:r>
              <a:rPr lang="en-US" dirty="0"/>
              <a:t>Reuse and recycle. Although the minimalist approach involves getting rid of clutter and items that are of no value in your life, that doesn’t mean that you should throw them away.</a:t>
            </a:r>
            <a:r>
              <a:rPr lang="en-ID" dirty="0"/>
              <a:t> </a:t>
            </a:r>
          </a:p>
        </p:txBody>
      </p:sp>
    </p:spTree>
    <p:extLst>
      <p:ext uri="{BB962C8B-B14F-4D97-AF65-F5344CB8AC3E}">
        <p14:creationId xmlns:p14="http://schemas.microsoft.com/office/powerpoint/2010/main" val="2499867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131590"/>
            <a:ext cx="4608512" cy="972108"/>
          </a:xfrm>
        </p:spPr>
        <p:txBody>
          <a:bodyPr>
            <a:normAutofit/>
          </a:bodyPr>
          <a:lstStyle/>
          <a:p>
            <a:pPr lvl="0" algn="ctr"/>
            <a:r>
              <a:rPr lang="en-US" dirty="0"/>
              <a:t>Reusing and recycling are two key components of minimalist living.</a:t>
            </a:r>
            <a:r>
              <a:rPr lang="en-ID" dirty="0"/>
              <a:t> </a:t>
            </a:r>
          </a:p>
        </p:txBody>
      </p:sp>
      <p:pic>
        <p:nvPicPr>
          <p:cNvPr id="2" name="Picture 1">
            <a:extLst>
              <a:ext uri="{FF2B5EF4-FFF2-40B4-BE49-F238E27FC236}">
                <a16:creationId xmlns:a16="http://schemas.microsoft.com/office/drawing/2014/main" id="{3A9F072C-AFFD-194F-8CFF-53E3ACC461F3}"/>
              </a:ext>
            </a:extLst>
          </p:cNvPr>
          <p:cNvPicPr>
            <a:picLocks noChangeAspect="1"/>
          </p:cNvPicPr>
          <p:nvPr/>
        </p:nvPicPr>
        <p:blipFill>
          <a:blip r:embed="rId2"/>
          <a:stretch>
            <a:fillRect/>
          </a:stretch>
        </p:blipFill>
        <p:spPr>
          <a:xfrm>
            <a:off x="2278013" y="2284153"/>
            <a:ext cx="2571750" cy="1511300"/>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86879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680520" cy="2448272"/>
          </a:xfrm>
        </p:spPr>
        <p:txBody>
          <a:bodyPr>
            <a:normAutofit/>
          </a:bodyPr>
          <a:lstStyle/>
          <a:p>
            <a:pPr lvl="0" algn="ctr"/>
            <a:r>
              <a:rPr lang="en-US" dirty="0"/>
              <a:t>Could an item be upcycled and used for something else rather than thrown away if it isn’t needed in its current form? Could someone you know benefit from your unwanted items? </a:t>
            </a:r>
            <a:endParaRPr lang="en-ID" dirty="0"/>
          </a:p>
        </p:txBody>
      </p:sp>
    </p:spTree>
    <p:extLst>
      <p:ext uri="{BB962C8B-B14F-4D97-AF65-F5344CB8AC3E}">
        <p14:creationId xmlns:p14="http://schemas.microsoft.com/office/powerpoint/2010/main" val="4029288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419622"/>
            <a:ext cx="4104456" cy="2016224"/>
          </a:xfrm>
        </p:spPr>
        <p:txBody>
          <a:bodyPr>
            <a:normAutofit/>
          </a:bodyPr>
          <a:lstStyle/>
          <a:p>
            <a:pPr algn="ctr"/>
            <a:r>
              <a:rPr lang="en-US" dirty="0"/>
              <a:t>There are no hard and fast rules about how to start living minimally.</a:t>
            </a:r>
            <a:r>
              <a:rPr lang="en-ID" dirty="0"/>
              <a:t> </a:t>
            </a:r>
            <a:r>
              <a:rPr lang="en-US" dirty="0"/>
              <a:t>Most of us today have spent years accruing a lifetime of possessions.</a:t>
            </a:r>
            <a:r>
              <a:rPr lang="en-ID" dirty="0"/>
              <a:t> </a:t>
            </a:r>
          </a:p>
        </p:txBody>
      </p:sp>
    </p:spTree>
    <p:extLst>
      <p:ext uri="{BB962C8B-B14F-4D97-AF65-F5344CB8AC3E}">
        <p14:creationId xmlns:p14="http://schemas.microsoft.com/office/powerpoint/2010/main" val="1256559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851670"/>
            <a:ext cx="4320480" cy="1656184"/>
          </a:xfrm>
        </p:spPr>
        <p:txBody>
          <a:bodyPr>
            <a:normAutofit/>
          </a:bodyPr>
          <a:lstStyle/>
          <a:p>
            <a:pPr algn="ctr"/>
            <a:r>
              <a:rPr lang="en-US" dirty="0"/>
              <a:t>When it comes to starting out with minimalism, it can feel very overwhelming.</a:t>
            </a:r>
            <a:r>
              <a:rPr lang="en-ID" dirty="0"/>
              <a:t> </a:t>
            </a:r>
            <a:r>
              <a:rPr lang="en-US" dirty="0"/>
              <a:t>The good news is that you can take your time.</a:t>
            </a:r>
            <a:r>
              <a:rPr lang="en-ID" dirty="0"/>
              <a:t> </a:t>
            </a:r>
          </a:p>
        </p:txBody>
      </p:sp>
    </p:spTree>
    <p:extLst>
      <p:ext uri="{BB962C8B-B14F-4D97-AF65-F5344CB8AC3E}">
        <p14:creationId xmlns:p14="http://schemas.microsoft.com/office/powerpoint/2010/main" val="466847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19622"/>
            <a:ext cx="4536504" cy="2520280"/>
          </a:xfrm>
        </p:spPr>
        <p:txBody>
          <a:bodyPr>
            <a:normAutofit/>
          </a:bodyPr>
          <a:lstStyle/>
          <a:p>
            <a:pPr algn="ctr"/>
            <a:r>
              <a:rPr lang="en-US" dirty="0"/>
              <a:t>There’s no need to rush into anything. In fact, adopting minimalist living can be a time-consuming process, and there’s no need to worry about that or rush through it. </a:t>
            </a:r>
            <a:endParaRPr lang="en-ID" dirty="0"/>
          </a:p>
        </p:txBody>
      </p:sp>
    </p:spTree>
    <p:extLst>
      <p:ext uri="{BB962C8B-B14F-4D97-AF65-F5344CB8AC3E}">
        <p14:creationId xmlns:p14="http://schemas.microsoft.com/office/powerpoint/2010/main" val="1687883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932811" y="1609328"/>
            <a:ext cx="6447501" cy="602382"/>
          </a:xfrm>
        </p:spPr>
        <p:txBody>
          <a:bodyPr>
            <a:normAutofit/>
          </a:bodyPr>
          <a:lstStyle/>
          <a:p>
            <a:r>
              <a:rPr lang="en-US" b="1" dirty="0"/>
              <a:t>Your Top Tips </a:t>
            </a:r>
            <a:endParaRPr lang="en-ID"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932812" y="2238028"/>
            <a:ext cx="4032448" cy="1269826"/>
          </a:xfrm>
        </p:spPr>
        <p:txBody>
          <a:bodyPr/>
          <a:lstStyle/>
          <a:p>
            <a:r>
              <a:rPr lang="en-US" dirty="0"/>
              <a:t>Here are some top tips to help you to launch your new, simpler way of living. </a:t>
            </a:r>
            <a:endParaRPr lang="en-ID" dirty="0"/>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320480" cy="1728192"/>
          </a:xfrm>
        </p:spPr>
        <p:txBody>
          <a:bodyPr>
            <a:normAutofit/>
          </a:bodyPr>
          <a:lstStyle/>
          <a:p>
            <a:pPr marL="342900" indent="-342900" algn="ctr">
              <a:buFont typeface="Arial" panose="020B0604020202020204" pitchFamily="34" charset="0"/>
              <a:buChar char="•"/>
            </a:pPr>
            <a:r>
              <a:rPr lang="en-US" dirty="0"/>
              <a:t>Set an end goal. It’s important to know what you want to achieve when you adopt a minimalist way of living. </a:t>
            </a:r>
            <a:endParaRPr lang="en-ID" dirty="0"/>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987574"/>
            <a:ext cx="5184576" cy="3168352"/>
          </a:xfrm>
        </p:spPr>
        <p:txBody>
          <a:bodyPr>
            <a:normAutofit/>
          </a:bodyPr>
          <a:lstStyle/>
          <a:p>
            <a:pPr algn="ctr"/>
            <a:r>
              <a:rPr lang="en-US" sz="2200" dirty="0"/>
              <a:t>While some people want to truly embrace minimalism to its furthest degree by cutting down their possessions to an absolute minimum and shedding the trappings of the 21</a:t>
            </a:r>
            <a:r>
              <a:rPr lang="en-US" sz="2200" baseline="30000" dirty="0"/>
              <a:t>st</a:t>
            </a:r>
            <a:r>
              <a:rPr lang="en-US" sz="2200" dirty="0"/>
              <a:t> century completely, others are simply interested in cutting back on frivolities and to free up some space and time in their lives so they can enjoy themselves and have better overall well-being. </a:t>
            </a:r>
            <a:endParaRPr lang="en-ID" sz="2200" dirty="0"/>
          </a:p>
        </p:txBody>
      </p:sp>
    </p:spTree>
    <p:extLst>
      <p:ext uri="{BB962C8B-B14F-4D97-AF65-F5344CB8AC3E}">
        <p14:creationId xmlns:p14="http://schemas.microsoft.com/office/powerpoint/2010/main" val="142043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03598"/>
            <a:ext cx="4752528" cy="1620180"/>
          </a:xfrm>
        </p:spPr>
        <p:txBody>
          <a:bodyPr>
            <a:normAutofit/>
          </a:bodyPr>
          <a:lstStyle/>
          <a:p>
            <a:pPr lvl="0" algn="ctr"/>
            <a:r>
              <a:rPr lang="en-US" dirty="0"/>
              <a:t>This will enable you to take a focused course of action that makes sense for your end goal. </a:t>
            </a:r>
            <a:endParaRPr lang="en-ID" dirty="0"/>
          </a:p>
        </p:txBody>
      </p:sp>
      <p:pic>
        <p:nvPicPr>
          <p:cNvPr id="2" name="Picture 1">
            <a:extLst>
              <a:ext uri="{FF2B5EF4-FFF2-40B4-BE49-F238E27FC236}">
                <a16:creationId xmlns:a16="http://schemas.microsoft.com/office/drawing/2014/main" id="{DB7D7626-7886-BA47-B8AA-12B6D6A0D5AB}"/>
              </a:ext>
            </a:extLst>
          </p:cNvPr>
          <p:cNvPicPr>
            <a:picLocks noChangeAspect="1"/>
          </p:cNvPicPr>
          <p:nvPr/>
        </p:nvPicPr>
        <p:blipFill>
          <a:blip r:embed="rId2"/>
          <a:stretch>
            <a:fillRect/>
          </a:stretch>
        </p:blipFill>
        <p:spPr>
          <a:xfrm>
            <a:off x="2483768" y="2571750"/>
            <a:ext cx="2540000" cy="1428750"/>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810378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1104</TotalTime>
  <Words>749</Words>
  <Application>Microsoft Macintosh PowerPoint</Application>
  <PresentationFormat>On-screen Show (16:9)</PresentationFormat>
  <Paragraphs>27</Paragraphs>
  <Slides>25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Trebuchet MS</vt:lpstr>
      <vt:lpstr>Wingdings 3</vt:lpstr>
      <vt:lpstr>Theme3</vt:lpstr>
      <vt:lpstr>PowerPoint Presentation</vt:lpstr>
      <vt:lpstr>PowerPoint Presentation</vt:lpstr>
      <vt:lpstr>PowerPoint Presentation</vt:lpstr>
      <vt:lpstr>PowerPoint Presentation</vt:lpstr>
      <vt:lpstr>PowerPoint Presentation</vt:lpstr>
      <vt:lpstr>Your Top Tips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77</cp:revision>
  <dcterms:created xsi:type="dcterms:W3CDTF">2018-10-15T07:11:14Z</dcterms:created>
  <dcterms:modified xsi:type="dcterms:W3CDTF">2019-11-04T10:02:52Z</dcterms:modified>
</cp:coreProperties>
</file>